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F3A4686-E7AB-40A8-ACED-8A2BD39AB9A3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0B52B38-07AF-43DB-98B5-506787EB3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3A4686-E7AB-40A8-ACED-8A2BD39AB9A3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B52B38-07AF-43DB-98B5-506787EB3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3A4686-E7AB-40A8-ACED-8A2BD39AB9A3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B52B38-07AF-43DB-98B5-506787EB3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3A4686-E7AB-40A8-ACED-8A2BD39AB9A3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B52B38-07AF-43DB-98B5-506787EB3B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3A4686-E7AB-40A8-ACED-8A2BD39AB9A3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B52B38-07AF-43DB-98B5-506787EB3B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3A4686-E7AB-40A8-ACED-8A2BD39AB9A3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B52B38-07AF-43DB-98B5-506787EB3B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3A4686-E7AB-40A8-ACED-8A2BD39AB9A3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B52B38-07AF-43DB-98B5-506787EB3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3A4686-E7AB-40A8-ACED-8A2BD39AB9A3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B52B38-07AF-43DB-98B5-506787EB3B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3A4686-E7AB-40A8-ACED-8A2BD39AB9A3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B52B38-07AF-43DB-98B5-506787EB3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F3A4686-E7AB-40A8-ACED-8A2BD39AB9A3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B52B38-07AF-43DB-98B5-506787EB3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F3A4686-E7AB-40A8-ACED-8A2BD39AB9A3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0B52B38-07AF-43DB-98B5-506787EB3B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F3A4686-E7AB-40A8-ACED-8A2BD39AB9A3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0B52B38-07AF-43DB-98B5-506787EB3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8243918" cy="1857387"/>
          </a:xfrm>
        </p:spPr>
        <p:txBody>
          <a:bodyPr>
            <a:normAutofit/>
          </a:bodyPr>
          <a:lstStyle/>
          <a:p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Проектная задача как средство достижения </a:t>
            </a:r>
            <a:r>
              <a:rPr lang="ru-RU" sz="3200" dirty="0" err="1" smtClean="0">
                <a:effectLst/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 результатов в начальной школе </a:t>
            </a:r>
            <a:endParaRPr lang="ru-RU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929066"/>
            <a:ext cx="8243918" cy="2714643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Методист МБУ ДПО «ИМЦ г. Юрги»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Головачева О. 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571604" y="2571744"/>
            <a:ext cx="628654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2286015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 урока к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проектной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задаче - вектор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изменений педагога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Итоги решения проектной задачи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ФГОС НОО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3786190"/>
            <a:ext cx="3643338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Реальный «продукт» (текст, схема, макет, таблицы и т.д.)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86314" y="3786190"/>
            <a:ext cx="3571900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Нематериальный «продукт» качественное изменение ребенка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2643174" y="3286124"/>
            <a:ext cx="1071570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357818" y="3286124"/>
            <a:ext cx="857256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43602"/>
          </a:xfrm>
        </p:spPr>
        <p:txBody>
          <a:bodyPr>
            <a:noAutofit/>
          </a:bodyPr>
          <a:lstStyle/>
          <a:p>
            <a:pPr marL="624078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задаче должна описываться ситуация, разрешение которой будет интересно и посильно учащимся.</a:t>
            </a:r>
          </a:p>
          <a:p>
            <a:pPr marL="624078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Выполнение заданий предлагает применение предметных знаний и формирование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метапрдеметных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умений.</a:t>
            </a:r>
          </a:p>
          <a:p>
            <a:pPr marL="624078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Допускается неопределенность в облегчении способа решения и конечного результата.</a:t>
            </a:r>
          </a:p>
          <a:p>
            <a:pPr marL="624078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Система заданий обеспечивает получение конкретного «продукта» деятельности и позволяет продвигаться в решении как последовательно, так и действуя избирательно.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86454"/>
            <a:ext cx="8229600" cy="220837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5000660"/>
          </a:xfrm>
        </p:spPr>
        <p:txBody>
          <a:bodyPr>
            <a:noAutofit/>
          </a:bodyPr>
          <a:lstStyle/>
          <a:p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Вывод: проектные задачи, встраиваясь в учебную деятельность, кардинально меняют практически все составные части образовательной деятельности, систему оценивания, тип отношения школьников и отбор учебного содержания.</a:t>
            </a:r>
            <a:endParaRPr lang="ru-RU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47</TotalTime>
  <Words>149</Words>
  <Application>Microsoft Office PowerPoint</Application>
  <PresentationFormat>Экран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Открытая</vt:lpstr>
      <vt:lpstr>Проектная задача как средство достижения метапредметных результатов в начальной школе </vt:lpstr>
      <vt:lpstr>ФГОС НОО</vt:lpstr>
      <vt:lpstr>Слайд 3</vt:lpstr>
      <vt:lpstr>Вывод: проектные задачи, встраиваясь в учебную деятельность, кардинально меняют практически все составные части образовательной деятельности, систему оценивания, тип отношения школьников и отбор учебного содержания.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задача как средство достижения метапредметных результатов в начальной школе</dc:title>
  <dc:creator>КЛН</dc:creator>
  <cp:lastModifiedBy>KOMP</cp:lastModifiedBy>
  <cp:revision>6</cp:revision>
  <dcterms:created xsi:type="dcterms:W3CDTF">2019-01-31T04:10:37Z</dcterms:created>
  <dcterms:modified xsi:type="dcterms:W3CDTF">2019-01-31T04:59:04Z</dcterms:modified>
</cp:coreProperties>
</file>